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Default Extension="tiff" ContentType="image/tiff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72" r:id="rId3"/>
    <p:sldId id="274" r:id="rId4"/>
    <p:sldId id="280" r:id="rId5"/>
    <p:sldId id="257" r:id="rId6"/>
    <p:sldId id="258" r:id="rId7"/>
    <p:sldId id="275" r:id="rId8"/>
    <p:sldId id="276" r:id="rId9"/>
    <p:sldId id="281" r:id="rId10"/>
    <p:sldId id="278" r:id="rId11"/>
    <p:sldId id="279" r:id="rId12"/>
    <p:sldId id="261" r:id="rId13"/>
    <p:sldId id="262" r:id="rId14"/>
    <p:sldId id="259" r:id="rId15"/>
    <p:sldId id="268" r:id="rId16"/>
    <p:sldId id="273" r:id="rId17"/>
    <p:sldId id="277" r:id="rId18"/>
    <p:sldId id="269" r:id="rId19"/>
    <p:sldId id="270" r:id="rId20"/>
    <p:sldId id="263" r:id="rId21"/>
    <p:sldId id="266" r:id="rId22"/>
    <p:sldId id="265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021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E5A2E-A7B2-9E44-9F4E-554B57AB140F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9C922-4004-6F4E-8CD1-C5210DCCC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CPN who we are</a:t>
            </a:r>
          </a:p>
          <a:p>
            <a:r>
              <a:rPr lang="en-US" dirty="0" smtClean="0"/>
              <a:t>Background</a:t>
            </a:r>
            <a:r>
              <a:rPr lang="en-US" baseline="0" dirty="0" smtClean="0"/>
              <a:t> to CPN having the 17 Stories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 HAND MOTIONS NOW </a:t>
            </a:r>
          </a:p>
          <a:p>
            <a:r>
              <a:rPr lang="en-US" dirty="0" smtClean="0"/>
              <a:t>HAND OUT BOOK AND CARDS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THEMES – P 43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as is or go to back to choose relevant ones for your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PREPARATION</a:t>
            </a:r>
            <a:r>
              <a:rPr lang="en-US" sz="1200" baseline="0" dirty="0" smtClean="0"/>
              <a:t> FOR EACH LESSON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Read the bible passages given ( upper right hand corner)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PREPARATION</a:t>
            </a:r>
            <a:r>
              <a:rPr lang="en-US" sz="1200" baseline="0" dirty="0" smtClean="0"/>
              <a:t> FOR EACH LESSON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Read the bible passages given ( upper right hand corner)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manual notes as a guide only  - DO NOT READ FROM THE MANUAL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 the story in your heart language – SHARE IN YOUR LANGUAGE, DO NOT NECESSARILY USE ENGLISH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C922-4004-6F4E-8CD1-C5210DCCC7E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EFA91-CC74-F44E-A597-E7CFF8C29119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1E292-E716-EC44-A825-1BD4EF29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tif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tif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tif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tif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17 stories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051"/>
            <a:ext cx="9144000" cy="55698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Discussion Questions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199" y="25284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Use questions in manual or create your own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199" y="4033879"/>
            <a:ext cx="849052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different themes check Pacing Guide 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(p43)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Memory Verse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199" y="25284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P41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different activity ideas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Activity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460537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More games (p40)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85172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Close with a learning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point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7869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Emphasize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theme and relate to life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70872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Reinforce story through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movement and play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Review the Card Set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570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Retell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the story of the day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2939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Arrange the cards in order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1702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Retell previous stories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03387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Practice hand 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Hand Motions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7664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199" y="19396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Teach the hand motions for the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week’s card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8015" y="4605379"/>
            <a:ext cx="849052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Motions could be created in your own heart language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8015" y="323272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Review all the hand motions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Planning/Preparation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570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417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Prayer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3077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Location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1937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When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34543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Build team - F.A.T people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– faithful, available, teachable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499918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Choose themes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Teacher Preparation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6" name="TextBox 5"/>
          <p:cNvSpPr txBox="1"/>
          <p:nvPr/>
        </p:nvSpPr>
        <p:spPr>
          <a:xfrm>
            <a:off x="457200" y="2112818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Prayer</a:t>
            </a:r>
          </a:p>
          <a:p>
            <a:r>
              <a:rPr lang="en-US" sz="4400" dirty="0" smtClean="0"/>
              <a:t>Review previous lessons</a:t>
            </a:r>
          </a:p>
          <a:p>
            <a:r>
              <a:rPr lang="en-US" sz="4400" dirty="0" smtClean="0"/>
              <a:t>Read the Bible passages given</a:t>
            </a:r>
          </a:p>
          <a:p>
            <a:r>
              <a:rPr lang="en-US" sz="4400" dirty="0" smtClean="0"/>
              <a:t>Learn and practice the story</a:t>
            </a:r>
          </a:p>
          <a:p>
            <a:endParaRPr lang="en-US" sz="4400" dirty="0" smtClean="0"/>
          </a:p>
          <a:p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Teacher Preparation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6" name="TextBox 5"/>
          <p:cNvSpPr txBox="1"/>
          <p:nvPr/>
        </p:nvSpPr>
        <p:spPr>
          <a:xfrm>
            <a:off x="457200" y="2267871"/>
            <a:ext cx="86868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Check the discussion questions</a:t>
            </a:r>
          </a:p>
          <a:p>
            <a:r>
              <a:rPr lang="en-US" sz="4400" dirty="0" smtClean="0"/>
              <a:t>Prepare the memory verse activity</a:t>
            </a:r>
          </a:p>
          <a:p>
            <a:r>
              <a:rPr lang="en-US" sz="4400" dirty="0" smtClean="0"/>
              <a:t>Prepare story activity</a:t>
            </a:r>
          </a:p>
          <a:p>
            <a:r>
              <a:rPr lang="en-US" sz="4400" dirty="0" smtClean="0"/>
              <a:t>Prepare learning point</a:t>
            </a:r>
          </a:p>
          <a:p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570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0427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1937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71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Explore the cards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77982" y="184727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Introduce the course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50338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438871"/>
            <a:ext cx="8208818" cy="8657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/>
              <a:t>Lesson 1 Plan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77982" y="3622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Tell the Big Story (Optional)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570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7836" y="9985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1937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7836" y="36222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Make a container to hold the cards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37836" y="460537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Teach them to value the cards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37836" y="230909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Encourage the children to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return and collect all the cards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271390"/>
            <a:ext cx="8208818" cy="8657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 smtClean="0"/>
              <a:t>Lesson 1 Plan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Goals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6" name="TextBox 5"/>
          <p:cNvSpPr txBox="1"/>
          <p:nvPr/>
        </p:nvSpPr>
        <p:spPr>
          <a:xfrm>
            <a:off x="889000" y="1939636"/>
            <a:ext cx="7797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Share the gospel</a:t>
            </a:r>
          </a:p>
          <a:p>
            <a:r>
              <a:rPr lang="en-US" sz="4400" dirty="0" smtClean="0"/>
              <a:t>Encourage regular attendance</a:t>
            </a:r>
          </a:p>
          <a:p>
            <a:r>
              <a:rPr lang="en-US" sz="4400" dirty="0" smtClean="0"/>
              <a:t>Teach children </a:t>
            </a:r>
          </a:p>
          <a:p>
            <a:pPr>
              <a:buFont typeface="Arial"/>
              <a:buChar char="•"/>
            </a:pPr>
            <a:r>
              <a:rPr lang="en-US" sz="4400" dirty="0" smtClean="0"/>
              <a:t> a Bible timeline</a:t>
            </a:r>
          </a:p>
          <a:p>
            <a:pPr>
              <a:buFont typeface="Arial"/>
              <a:buChar char="•"/>
            </a:pPr>
            <a:r>
              <a:rPr lang="en-US" sz="4400" dirty="0" smtClean="0"/>
              <a:t> to tell the stories </a:t>
            </a:r>
          </a:p>
          <a:p>
            <a:pPr>
              <a:buFont typeface="Arial"/>
              <a:buChar char="•"/>
            </a:pPr>
            <a:r>
              <a:rPr lang="en-US" sz="4400" dirty="0" smtClean="0"/>
              <a:t> share the gospel</a:t>
            </a:r>
          </a:p>
          <a:p>
            <a:endParaRPr lang="en-US" sz="4400" dirty="0" smtClean="0"/>
          </a:p>
          <a:p>
            <a:endParaRPr lang="en-US" sz="3600" dirty="0" smtClean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wrap="none"/>
          <a:lstStyle/>
          <a:p>
            <a:r>
              <a:rPr lang="en-US" b="1" dirty="0" smtClean="0"/>
              <a:t>Connect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1143000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Facebook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join the group</a:t>
            </a: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“17 Stories in Australia”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20818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+mj-lt"/>
                <a:ea typeface="+mj-ea"/>
                <a:cs typeface="+mj-cs"/>
              </a:rPr>
              <a:t>Website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: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Kidspray.org.au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4033879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noProof="0" dirty="0" smtClean="0">
                <a:latin typeface="+mj-lt"/>
                <a:ea typeface="+mj-ea"/>
                <a:cs typeface="+mj-cs"/>
              </a:rPr>
              <a:t>Email us</a:t>
            </a:r>
            <a:r>
              <a:rPr lang="en-US" sz="4400" noProof="0" dirty="0" smtClean="0">
                <a:latin typeface="+mj-lt"/>
                <a:ea typeface="+mj-ea"/>
                <a:cs typeface="+mj-cs"/>
              </a:rPr>
              <a:t>: </a:t>
            </a:r>
            <a:r>
              <a:rPr lang="en-US" sz="4400" noProof="0" dirty="0" err="1" smtClean="0">
                <a:latin typeface="+mj-lt"/>
                <a:ea typeface="+mj-ea"/>
                <a:cs typeface="+mj-cs"/>
              </a:rPr>
              <a:t>info@kidspray.org.au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3053773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Distribution details: new groups, communities, training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460500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Email: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info@kidspray.org.au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4605379"/>
            <a:ext cx="57658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Testimonies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Tube Training Videos</a:t>
            </a:r>
            <a:endParaRPr lang="en-US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253" b="-6253"/>
          <a:stretch>
            <a:fillRect/>
          </a:stretch>
        </p:blipFill>
        <p:spPr>
          <a:xfrm>
            <a:off x="5814291" y="5026788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11727" y="2182091"/>
            <a:ext cx="8208818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One Hope Trainer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1727" y="3598718"/>
            <a:ext cx="8208818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Kidspraymore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Rectangle 4"/>
          <p:cNvSpPr/>
          <p:nvPr/>
        </p:nvSpPr>
        <p:spPr>
          <a:xfrm>
            <a:off x="738908" y="1705451"/>
            <a:ext cx="7666181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D0D0D"/>
                </a:solidFill>
              </a:rPr>
              <a:t>17 Stories Coordinator </a:t>
            </a:r>
          </a:p>
          <a:p>
            <a:pPr algn="ctr"/>
            <a:endParaRPr lang="en-US" sz="4400" b="1" dirty="0" smtClean="0">
              <a:solidFill>
                <a:srgbClr val="0D0D0D"/>
              </a:solidFill>
            </a:endParaRPr>
          </a:p>
          <a:p>
            <a:pPr algn="ctr"/>
            <a:r>
              <a:rPr lang="en-US" sz="4400" b="1" dirty="0" err="1" smtClean="0">
                <a:solidFill>
                  <a:schemeClr val="accent1"/>
                </a:solidFill>
              </a:rPr>
              <a:t>melissapiper@</a:t>
            </a:r>
            <a:r>
              <a:rPr lang="en-US" sz="4400" b="1" dirty="0" err="1" smtClean="0">
                <a:solidFill>
                  <a:schemeClr val="accent1"/>
                </a:solidFill>
              </a:rPr>
              <a:t>onehope.net</a:t>
            </a:r>
            <a:endParaRPr lang="en-US" sz="4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Program Overview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6" name="TextBox 5"/>
          <p:cNvSpPr txBox="1"/>
          <p:nvPr/>
        </p:nvSpPr>
        <p:spPr>
          <a:xfrm>
            <a:off x="457200" y="2471433"/>
            <a:ext cx="92940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Materials - Manual and 16 cards</a:t>
            </a:r>
          </a:p>
          <a:p>
            <a:r>
              <a:rPr lang="en-US" sz="4400" dirty="0" smtClean="0"/>
              <a:t>Target age - Primary (6-12)</a:t>
            </a:r>
          </a:p>
          <a:p>
            <a:r>
              <a:rPr lang="en-US" sz="4400" dirty="0" smtClean="0"/>
              <a:t>Program – Weekly  (16-18) weeks </a:t>
            </a:r>
          </a:p>
          <a:p>
            <a:r>
              <a:rPr lang="en-US" sz="4400" dirty="0" smtClean="0"/>
              <a:t>or camp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Program Overview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6" name="TextBox 5"/>
          <p:cNvSpPr txBox="1"/>
          <p:nvPr/>
        </p:nvSpPr>
        <p:spPr>
          <a:xfrm>
            <a:off x="457200" y="1939636"/>
            <a:ext cx="8686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Each lesson about 1 hr </a:t>
            </a:r>
          </a:p>
          <a:p>
            <a:r>
              <a:rPr lang="en-US" sz="4400" dirty="0" smtClean="0"/>
              <a:t>Can be used in church, school, camps, clubs</a:t>
            </a:r>
          </a:p>
          <a:p>
            <a:r>
              <a:rPr lang="en-US" sz="4400" dirty="0" smtClean="0"/>
              <a:t>One teacher to 30 kids with an assistant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Lesson Elements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6" name="TextBox 5"/>
          <p:cNvSpPr txBox="1"/>
          <p:nvPr/>
        </p:nvSpPr>
        <p:spPr>
          <a:xfrm>
            <a:off x="457200" y="1779686"/>
            <a:ext cx="77978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Introduction/Review (10 </a:t>
            </a:r>
            <a:r>
              <a:rPr lang="en-US" sz="3600" dirty="0" err="1" smtClean="0"/>
              <a:t>mins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Read Aloud</a:t>
            </a:r>
          </a:p>
          <a:p>
            <a:r>
              <a:rPr lang="en-US" sz="3600" dirty="0" smtClean="0"/>
              <a:t>Storytelling (15 </a:t>
            </a:r>
            <a:r>
              <a:rPr lang="en-US" sz="3600" dirty="0" err="1" smtClean="0"/>
              <a:t>mins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Discussion Questions (5 </a:t>
            </a:r>
            <a:r>
              <a:rPr lang="en-US" sz="3600" dirty="0" err="1" smtClean="0"/>
              <a:t>mins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Memory Verse (5 </a:t>
            </a:r>
            <a:r>
              <a:rPr lang="en-US" sz="3600" dirty="0" err="1" smtClean="0"/>
              <a:t>mins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Activity (15 </a:t>
            </a:r>
            <a:r>
              <a:rPr lang="en-US" sz="3600" dirty="0" err="1" smtClean="0"/>
              <a:t>mins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Review (5-10 </a:t>
            </a:r>
            <a:r>
              <a:rPr lang="en-US" sz="3600" dirty="0" err="1" smtClean="0"/>
              <a:t>mins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Learning Point / Application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Review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384136"/>
            <a:ext cx="8229600" cy="750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Review </a:t>
            </a:r>
            <a:r>
              <a:rPr lang="en-US" sz="4400" noProof="0" dirty="0" smtClean="0">
                <a:latin typeface="+mj-lt"/>
                <a:ea typeface="+mj-ea"/>
                <a:cs typeface="+mj-cs"/>
              </a:rPr>
              <a:t>previous stories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286991"/>
            <a:ext cx="8229600" cy="1181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Allow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children to retell stories using the cards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Read Aloud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384136"/>
            <a:ext cx="8229600" cy="2187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Ask a child (who is a confident reader)  to read aloud the passage from the Bible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Storytelling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57018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Give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out new cards to children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17687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Prepare the story in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your heart language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582065"/>
            <a:ext cx="849052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Use the manual notes as a guide only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725065"/>
            <a:ext cx="79478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Identify the theme and have </a:t>
            </a:r>
          </a:p>
          <a:p>
            <a:r>
              <a:rPr lang="en-US" sz="4000" dirty="0" smtClean="0"/>
              <a:t>final outcome in mind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Storytelling</a:t>
            </a:r>
            <a:endParaRPr lang="en-US" b="1" dirty="0"/>
          </a:p>
        </p:txBody>
      </p:sp>
      <p:pic>
        <p:nvPicPr>
          <p:cNvPr id="4" name="Content Placeholder 3" descr="17 .tiff"/>
          <p:cNvPicPr>
            <a:picLocks noGrp="1" noChangeAspect="1"/>
          </p:cNvPicPr>
          <p:nvPr>
            <p:ph idx="1"/>
          </p:nvPr>
        </p:nvPicPr>
        <p:blipFill>
          <a:blip r:embed="rId3"/>
          <a:srcRect t="-6253" b="-6253"/>
          <a:stretch>
            <a:fillRect/>
          </a:stretch>
        </p:blipFill>
        <p:spPr>
          <a:xfrm>
            <a:off x="5814291" y="5176879"/>
            <a:ext cx="3329709" cy="183121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76645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animated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199" y="4156364"/>
            <a:ext cx="8229600" cy="1385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Engage the children with actions and sounds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199" y="2909455"/>
            <a:ext cx="849052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Use actions, expressions, props/objects, different voices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12201</TotalTime>
  <Words>564</Words>
  <Application>Microsoft Macintosh PowerPoint</Application>
  <PresentationFormat>On-screen Show (4:3)</PresentationFormat>
  <Paragraphs>148</Paragraphs>
  <Slides>23</Slides>
  <Notes>15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Goals</vt:lpstr>
      <vt:lpstr>Program Overview</vt:lpstr>
      <vt:lpstr>Program Overview</vt:lpstr>
      <vt:lpstr>Lesson Elements</vt:lpstr>
      <vt:lpstr>Review</vt:lpstr>
      <vt:lpstr>Read Aloud</vt:lpstr>
      <vt:lpstr>Storytelling</vt:lpstr>
      <vt:lpstr>Storytelling</vt:lpstr>
      <vt:lpstr>Discussion Questions</vt:lpstr>
      <vt:lpstr>Memory Verse</vt:lpstr>
      <vt:lpstr>Activity</vt:lpstr>
      <vt:lpstr>Review the Card Set</vt:lpstr>
      <vt:lpstr>Hand Motions</vt:lpstr>
      <vt:lpstr>Planning/Preparation</vt:lpstr>
      <vt:lpstr>Teacher Preparation</vt:lpstr>
      <vt:lpstr>Teacher Preparation</vt:lpstr>
      <vt:lpstr>Slide 18</vt:lpstr>
      <vt:lpstr>Slide 19</vt:lpstr>
      <vt:lpstr>Connect</vt:lpstr>
      <vt:lpstr>Reporting</vt:lpstr>
      <vt:lpstr>You Tube Training Videos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Blackwood</dc:creator>
  <cp:lastModifiedBy>Chris Blackwood</cp:lastModifiedBy>
  <cp:revision>16</cp:revision>
  <cp:lastPrinted>2014-07-29T11:53:12Z</cp:lastPrinted>
  <dcterms:created xsi:type="dcterms:W3CDTF">2014-12-15T03:58:54Z</dcterms:created>
  <dcterms:modified xsi:type="dcterms:W3CDTF">2014-12-15T04:02:20Z</dcterms:modified>
</cp:coreProperties>
</file>